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</p:sldMasterIdLst>
  <p:sldIdLst>
    <p:sldId id="256" r:id="rId5"/>
  </p:sldIdLst>
  <p:sldSz cx="11430000" cy="1143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54" d="100"/>
          <a:sy n="54" d="100"/>
        </p:scale>
        <p:origin x="14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A8525754-36BF-EAF3-658C-ADA78A6391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1430000" cy="11430000"/>
          </a:xfrm>
          <a:prstGeom prst="rect">
            <a:avLst/>
          </a:prstGeom>
        </p:spPr>
      </p:pic>
      <p:sp>
        <p:nvSpPr>
          <p:cNvPr id="4" name="Espaço Reservado para Imagem 3">
            <a:extLst>
              <a:ext uri="{FF2B5EF4-FFF2-40B4-BE49-F238E27FC236}">
                <a16:creationId xmlns:a16="http://schemas.microsoft.com/office/drawing/2014/main" id="{392C6444-7FAA-80E8-3805-03016B11ED9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812925" y="9758363"/>
            <a:ext cx="1927225" cy="1081087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2000"/>
            </a:lvl1pPr>
          </a:lstStyle>
          <a:p>
            <a:r>
              <a:rPr lang="pt-BR" dirty="0"/>
              <a:t>Clique para inserir sua logo</a:t>
            </a:r>
          </a:p>
        </p:txBody>
      </p:sp>
    </p:spTree>
    <p:extLst>
      <p:ext uri="{BB962C8B-B14F-4D97-AF65-F5344CB8AC3E}">
        <p14:creationId xmlns:p14="http://schemas.microsoft.com/office/powerpoint/2010/main" val="1046392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0381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1143000" rtl="0" eaLnBrk="1" latinLnBrk="0" hangingPunct="1">
        <a:lnSpc>
          <a:spcPct val="90000"/>
        </a:lnSpc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1143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57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28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2000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571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3143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714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286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857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1pPr>
      <a:lvl2pPr marL="571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2857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429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000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572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1">
            <a:extLst>
              <a:ext uri="{FF2B5EF4-FFF2-40B4-BE49-F238E27FC236}">
                <a16:creationId xmlns:a16="http://schemas.microsoft.com/office/drawing/2014/main" id="{303E7FD2-335F-63AD-D957-06F4EA83B46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solidFill>
            <a:schemeClr val="bg1"/>
          </a:solidFill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34014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de12ca-6140-4bd3-bd29-9126151e1ced">
      <Terms xmlns="http://schemas.microsoft.com/office/infopath/2007/PartnerControls"/>
    </lcf76f155ced4ddcb4097134ff3c332f>
    <TaxCatchAll xmlns="cf8f21a8-eced-4141-af17-41e9a394442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17140D28C21A4DA8183F08FE12D8EF" ma:contentTypeVersion="15" ma:contentTypeDescription="Crie um novo documento." ma:contentTypeScope="" ma:versionID="3b83dfbbf641d05de8ae318eace51f28">
  <xsd:schema xmlns:xsd="http://www.w3.org/2001/XMLSchema" xmlns:xs="http://www.w3.org/2001/XMLSchema" xmlns:p="http://schemas.microsoft.com/office/2006/metadata/properties" xmlns:ns2="27da31d4-c945-45c8-9355-db126e73fe08" xmlns:ns3="6fde12ca-6140-4bd3-bd29-9126151e1ced" xmlns:ns4="cf8f21a8-eced-4141-af17-41e9a394442f" targetNamespace="http://schemas.microsoft.com/office/2006/metadata/properties" ma:root="true" ma:fieldsID="99e9a20d031574549c5372e8be1d173f" ns2:_="" ns3:_="" ns4:_="">
    <xsd:import namespace="27da31d4-c945-45c8-9355-db126e73fe08"/>
    <xsd:import namespace="6fde12ca-6140-4bd3-bd29-9126151e1ced"/>
    <xsd:import namespace="cf8f21a8-eced-4141-af17-41e9a394442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4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da31d4-c945-45c8-9355-db126e73fe0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e12ca-6140-4bd3-bd29-9126151e1c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Marcações de imagem" ma:readOnly="false" ma:fieldId="{5cf76f15-5ced-4ddc-b409-7134ff3c332f}" ma:taxonomyMulti="true" ma:sspId="184c8c62-af11-4a97-95e1-881613c396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f21a8-eced-4141-af17-41e9a394442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2e145bbd-c59a-46e0-8251-9048fc6e4ee4}" ma:internalName="TaxCatchAll" ma:showField="CatchAllData" ma:web="cf8f21a8-eced-4141-af17-41e9a39444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7EE781-4153-4BB7-AE9E-59696B616D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EBE3B17-EDDA-4227-85A8-8ADB6B10E872}">
  <ds:schemaRefs>
    <ds:schemaRef ds:uri="http://schemas.microsoft.com/office/2006/metadata/properties"/>
    <ds:schemaRef ds:uri="http://schemas.microsoft.com/office/infopath/2007/PartnerControls"/>
    <ds:schemaRef ds:uri="6fde12ca-6140-4bd3-bd29-9126151e1ced"/>
    <ds:schemaRef ds:uri="cf8f21a8-eced-4141-af17-41e9a394442f"/>
  </ds:schemaRefs>
</ds:datastoreItem>
</file>

<file path=customXml/itemProps3.xml><?xml version="1.0" encoding="utf-8"?>
<ds:datastoreItem xmlns:ds="http://schemas.openxmlformats.org/officeDocument/2006/customXml" ds:itemID="{8DBB3F95-EFAC-4300-B446-8E35633B72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da31d4-c945-45c8-9355-db126e73fe08"/>
    <ds:schemaRef ds:uri="6fde12ca-6140-4bd3-bd29-9126151e1ced"/>
    <ds:schemaRef ds:uri="cf8f21a8-eced-4141-af17-41e9a39444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Marcel Keiti Mori</dc:creator>
  <cp:lastModifiedBy>Jose Ricardo Hurmus</cp:lastModifiedBy>
  <cp:revision>6</cp:revision>
  <dcterms:created xsi:type="dcterms:W3CDTF">2024-08-27T14:51:41Z</dcterms:created>
  <dcterms:modified xsi:type="dcterms:W3CDTF">2024-09-30T18:10:26Z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0x0101009017140D28C21A4DA8183F08FE12D8EF</vt:lpwstr>
  </property>
</Properties>
</file>